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031574" ContentType="image/png"/>
  <Default Extension="292466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6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4cc6641c11.07031574"/>
  <Relationship Id="rId3" Type="http://schemas.openxmlformats.org/officeDocument/2006/relationships/image" Target="../media/logo_673a64cc81c0002.292466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9550"/>
          <a:chOff x="9525" y="9525"/>
          <a:chExt cx="9229725" cy="4019550"/>
        </a:xfrm>
      </p:grpSpPr>
      <p:pic>
        <p:nvPicPr>
          <p:cNvPr id="1" name="Schematic Diagram of the Hofstee Method of Determining the Exit Examination Pass Mark" descr="Schematic Diagram of the Hofstee Method of Determining the Exit Examination Pass Mar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476750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 JW, Yap JJL, Yeo KK, Chew DP, Fong AYY, Tan C, Shehab A, Nguyen QN, Chua T, Lawson C, Mathysen D, Thibault S, Almahmeed W, Plummer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iagram of the Hofstee Method of Determining the Exit Examination Pass Mar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2024-11-17T21:49:00Z</dcterms:created>
  <dcterms:modified xsi:type="dcterms:W3CDTF">2024-11-17T21:49:00Z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