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31574" ContentType="image/png"/>
  <Default Extension="292466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cc6641c11.07031574"/>
  <Relationship Id="rId3" Type="http://schemas.openxmlformats.org/officeDocument/2006/relationships/image" Target="../media/logo_673a64cc81c0002.292466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Schematic Diagram of the Hofstee Method of Determining the Exit Examination Pass Mark" descr="Schematic Diagram of the Hofstee Method of Determining the Exit Examination Pass Ma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7675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 JW, Yap JJL, Yeo KK, Chew DP, Fong AYY, Tan C, Shehab A, Nguyen QN, Chua T, Lawson C, Mathysen D, Thibault S, Almahmeed W, Plumm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the Hofstee Method of Determining the Exit Examination Pass Ma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2024-11-17T21:49:00Z</dcterms:created>
  <dcterms:modified xsi:type="dcterms:W3CDTF">2024-11-17T21:49:00Z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