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280081" ContentType="image/png"/>
  <Default Extension="88757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3f19f39351.55280081"/>
  <Relationship Id="rId3" Type="http://schemas.openxmlformats.org/officeDocument/2006/relationships/image" Target="../media/logo_673a63f1a381082.88757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Transcatheter Aortic Valve Replacement Implantation Trends" descr="Transcatheter Aortic Valve Replacement Implantation Tren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aduru S, Tran LE, Ranka S, Schlendorf KH, Barker CM, Shah AS, Lindenfeld J, Zalawadiya S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Aortic Valve Replacement Implantation Tren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2024-11-17T21:45:21Z</dcterms:created>
  <dcterms:modified xsi:type="dcterms:W3CDTF">2024-11-17T21:45:21Z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