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5280081" ContentType="image/png"/>
  <Default Extension="8875764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61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3f19f39351.55280081"/>
  <Relationship Id="rId3" Type="http://schemas.openxmlformats.org/officeDocument/2006/relationships/image" Target="../media/logo_673a63f1a381082.8875764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00475"/>
          <a:chOff x="9525" y="9525"/>
          <a:chExt cx="9229725" cy="3800475"/>
        </a:xfrm>
      </p:grpSpPr>
      <p:pic>
        <p:nvPicPr>
          <p:cNvPr id="1" name="Transcatheter Aortic Valve Replacement Implantation Trends" descr="Transcatheter Aortic Valve Replacement Implantation Trend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81525" cy="3038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li AS, Taduru S, Tran LE, Ranka S, Schlendorf KH, Barker CM, Shah AS, Lindenfeld J, Zalawadiya S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anscatheter Aortic Valve Replacement Implantation Trend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3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2024-11-17T21:45:21Z</dcterms:created>
  <dcterms:modified xsi:type="dcterms:W3CDTF">2024-11-17T21:45:21Z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