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8110137" ContentType="image/png"/>
  <Default Extension="0250900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9653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65494b3c291.28110137"/>
  <Relationship Id="rId3" Type="http://schemas.openxmlformats.org/officeDocument/2006/relationships/image" Target="../media/logo_673a6549627c572.0250900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219700"/>
          <a:chOff x="9525" y="9525"/>
          <a:chExt cx="9229725" cy="5219700"/>
        </a:xfrm>
      </p:grpSpPr>
      <p:pic>
        <p:nvPicPr>
          <p:cNvPr id="1" name="Baseline Characteristics" descr="Baseline Characteristic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4577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ali AS, Taduru S, Tran LE, Ranka S, Schlendorf KH, Barker CM, Shah AS, Lindenfeld J, Zalawadiya SK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aseline Characteristic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2;8:e3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22.2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6">
  <a:themeElements>
    <a:clrScheme name="Theme2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2024-11-17T21:51:05Z</dcterms:created>
  <dcterms:modified xsi:type="dcterms:W3CDTF">2024-11-17T21:51:05Z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