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68071" ContentType="image/png"/>
  <Default Extension="306372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44cd70191.72868071"/>
  <Relationship Id="rId3" Type="http://schemas.openxmlformats.org/officeDocument/2006/relationships/image" Target="../media/logo_673a6444e1bda82.306372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71750"/>
          <a:chOff x="9525" y="9525"/>
          <a:chExt cx="9229725" cy="2571750"/>
        </a:xfrm>
      </p:grpSpPr>
      <p:pic>
        <p:nvPicPr>
          <p:cNvPr id="1" name="Transcatheter Aortic Valve Replacement Versus Surgical Aortic Valve Replacement Outcomes" descr="Transcatheter Aortic Valve Replacement Versus Surgical Aortic Valve Replacement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0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aduru S, Tran LE, Ranka S, Schlendorf KH, Barker CM, Shah AS, Lindenfeld J, Zalawadiya S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Aortic Valve Replacement Versus Surgical Aortic Valve Replacement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2024-11-17T21:46:44Z</dcterms:created>
  <dcterms:modified xsi:type="dcterms:W3CDTF">2024-11-17T21:46:44Z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