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5140527" ContentType="image/png"/>
  <Default Extension="0457151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963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6486605f971.45140527"/>
  <Relationship Id="rId3" Type="http://schemas.openxmlformats.org/officeDocument/2006/relationships/image" Target="../media/logo_673a648677ab922.0457151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848475"/>
          <a:chOff x="9525" y="9525"/>
          <a:chExt cx="9229725" cy="6848475"/>
        </a:xfrm>
      </p:grpSpPr>
      <p:pic>
        <p:nvPicPr>
          <p:cNvPr id="1" name="Patient Characteristics and Investigation" descr="Patient Characteristics and Investigation"/>
          <p:cNvPicPr>
            <a:picLocks noChangeAspect="1"/>
          </p:cNvPicPr>
          <p:nvPr/>
        </p:nvPicPr>
        <p:blipFill>
          <a:blip r:embed="rId2"/>
          <a:stretch>
            <a:fillRect/>
          </a:stretch>
        </p:blipFill>
        <p:spPr>
          <a:xfrm>
            <a:off x="9525" y="885825"/>
            <a:ext cx="6667500" cy="59626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Wan Ahmad WA, Benit E, Camaro C, Kedhi E, Rasoul S, Barbieri L, Lalmand J, van der Schaaf RJ, Koh TH, Hof AWv, Lee SW, Roolvink V, Brouwer MA, DeLuca G, Suryapranata 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atient Characteristics and Investig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2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2]]></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2024-11-17T21:47:50Z</dcterms:created>
  <dcterms:modified xsi:type="dcterms:W3CDTF">2024-11-17T21:47:50Z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