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45140527" ContentType="image/png"/>
  <Default Extension="04571518"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89634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a6486605f971.45140527"/>
  <Relationship Id="rId3" Type="http://schemas.openxmlformats.org/officeDocument/2006/relationships/image" Target="../media/logo_673a648677ab922.04571518"/>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6848475"/>
          <a:chOff x="9525" y="9525"/>
          <a:chExt cx="9229725" cy="6848475"/>
        </a:xfrm>
      </p:grpSpPr>
      <p:pic>
        <p:nvPicPr>
          <p:cNvPr id="1" name="Patient Characteristics and Investigation" descr="Patient Characteristics and Investigation"/>
          <p:cNvPicPr>
            <a:picLocks noChangeAspect="1"/>
          </p:cNvPicPr>
          <p:nvPr/>
        </p:nvPicPr>
        <p:blipFill>
          <a:blip r:embed="rId2"/>
          <a:stretch>
            <a:fillRect/>
          </a:stretch>
        </p:blipFill>
        <p:spPr>
          <a:xfrm>
            <a:off x="9525" y="885825"/>
            <a:ext cx="6667500" cy="596265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Wan Ahmad WA, Benit E, Camaro C, Kedhi E, Rasoul S, Barbieri L, Lalmand J, van der Schaaf RJ, Koh TH, Hof AWv, Lee SW, Roolvink V, Brouwer MA, DeLuca G, Suryapranata H]]></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Patient Characteristics and Investigation]]></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Journal of Asian Pacific Society of Cardiology 2022;1:e25.]]></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japsc.2022.02]]></a:t>
            </a:r>
          </a:p>
        </p:txBody>
      </p:sp>
    </p:spTree>
  </p:cSld>
  <p:clrMapOvr>
    <a:masterClrMapping/>
  </p:clrMapOvr>
</p:sld>
</file>

<file path=ppt/theme/theme1.xml><?xml version="1.0" encoding="utf-8"?>
<a:theme xmlns:a="http://schemas.openxmlformats.org/drawingml/2006/main" name="Theme5">
  <a:themeElements>
    <a:clrScheme name="Theme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2024-11-17T21:47:50Z</dcterms:created>
  <dcterms:modified xsi:type="dcterms:W3CDTF">2024-11-17T21:47:50Z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