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8950920" ContentType="image/png"/>
  <Default Extension="2366423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953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60802dd5f01.48950920"/>
  <Relationship Id="rId3" Type="http://schemas.openxmlformats.org/officeDocument/2006/relationships/image" Target="../media/logo_673a608049d1242.2366423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324600"/>
          <a:chOff x="9525" y="9525"/>
          <a:chExt cx="9229725" cy="6324600"/>
        </a:xfrm>
      </p:grpSpPr>
      <p:pic>
        <p:nvPicPr>
          <p:cNvPr id="1" name="Procedure Characteristics at Asian and European Sites" descr="Procedure Characteristics at Asian and European Sites"/>
          <p:cNvPicPr>
            <a:picLocks noChangeAspect="1"/>
          </p:cNvPicPr>
          <p:nvPr/>
        </p:nvPicPr>
        <p:blipFill>
          <a:blip r:embed="rId2"/>
          <a:stretch>
            <a:fillRect/>
          </a:stretch>
        </p:blipFill>
        <p:spPr>
          <a:xfrm>
            <a:off x="9525" y="885825"/>
            <a:ext cx="6667500" cy="54387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 Ahmad WA, Benit E, Camaro C, Kedhi E, Rasoul S, Barbieri L, Lalmand J, van der Schaaf RJ, Koh TH, Hof AWv, Lee SW, Roolvink V, Brouwer MA, DeLuca G, Suryapranata 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cedure Characteristics at Asian and European Sit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2]]></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2024-11-17T21:30:40Z</dcterms:created>
  <dcterms:modified xsi:type="dcterms:W3CDTF">2024-11-17T21:30:40Z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