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6653150" ContentType="image/png"/>
  <Default Extension="2768785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970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6748b271721.16653150"/>
  <Relationship Id="rId3" Type="http://schemas.openxmlformats.org/officeDocument/2006/relationships/image" Target="../media/logo_673a6748c6f6972.2768785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257925"/>
          <a:chOff x="9525" y="9525"/>
          <a:chExt cx="9229725" cy="6257925"/>
        </a:xfrm>
      </p:grpSpPr>
      <p:pic>
        <p:nvPicPr>
          <p:cNvPr id="1" name="Hospital Stay and Medications at Discharge at Asian and European Sites" descr="Hospital Stay and Medications at Discharge at Asian and European Sites"/>
          <p:cNvPicPr>
            <a:picLocks noChangeAspect="1"/>
          </p:cNvPicPr>
          <p:nvPr/>
        </p:nvPicPr>
        <p:blipFill>
          <a:blip r:embed="rId2"/>
          <a:stretch>
            <a:fillRect/>
          </a:stretch>
        </p:blipFill>
        <p:spPr>
          <a:xfrm>
            <a:off x="9525" y="885825"/>
            <a:ext cx="4476750" cy="53721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Wan Ahmad WA, Benit E, Camaro C, Kedhi E, Rasoul S, Barbieri L, Lalmand J, van der Schaaf RJ, Koh TH, Hof AWv, Lee SW, Roolvink V, Brouwer MA, DeLuca G, Suryapranata H]]></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ospital Stay and Medications at Discharge at Asian and European Site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2;1:e2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02]]></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2024-11-17T21:59:36Z</dcterms:created>
  <dcterms:modified xsi:type="dcterms:W3CDTF">2024-11-17T21:59:36Z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