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62378377" ContentType="image/png"/>
  <Default Extension="19835300"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968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666eb9c2291.62378377"/>
  <Relationship Id="rId3" Type="http://schemas.openxmlformats.org/officeDocument/2006/relationships/image" Target="../media/logo_673a666ece7ea02.19835300"/>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Patient Outcomes at Asian and European Sites" descr="Patient Outcomes at Asian and European Sites"/>
          <p:cNvPicPr>
            <a:picLocks noChangeAspect="1"/>
          </p:cNvPicPr>
          <p:nvPr/>
        </p:nvPicPr>
        <p:blipFill>
          <a:blip r:embed="rId2"/>
          <a:stretch>
            <a:fillRect/>
          </a:stretch>
        </p:blipFill>
        <p:spPr>
          <a:xfrm>
            <a:off x="9525" y="885825"/>
            <a:ext cx="2009775"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Wan Ahmad WA, Benit E, Camaro C, Kedhi E, Rasoul S, Barbieri L, Lalmand J, van der Schaaf RJ, Koh TH, Hof AWv, Lee SW, Roolvink V, Brouwer MA, DeLuca G, Suryapranata H]]></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atient Outcomes at Asian and European Site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2;1:e25.]]></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2.02]]></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2024-11-17T21:55:58Z</dcterms:created>
  <dcterms:modified xsi:type="dcterms:W3CDTF">2024-11-17T21:55:58Z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