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23720310" ContentType="image/png"/>
  <Default Extension="17305887"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989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6e8d9a8c081.23720310"/>
  <Relationship Id="rId3" Type="http://schemas.openxmlformats.org/officeDocument/2006/relationships/image" Target="../media/logo_673a6e8daf31072.17305887"/>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848350"/>
          <a:chOff x="9525" y="9525"/>
          <a:chExt cx="9229725" cy="5848350"/>
        </a:xfrm>
      </p:grpSpPr>
      <p:pic>
        <p:nvPicPr>
          <p:cNvPr id="1" name="Outcome Analysis at Different Time Intervals after Randomisation" descr="Outcome Analysis at Different Time Intervals after Randomisation"/>
          <p:cNvPicPr>
            <a:picLocks noChangeAspect="1"/>
          </p:cNvPicPr>
          <p:nvPr/>
        </p:nvPicPr>
        <p:blipFill>
          <a:blip r:embed="rId2"/>
          <a:stretch>
            <a:fillRect/>
          </a:stretch>
        </p:blipFill>
        <p:spPr>
          <a:xfrm>
            <a:off x="9525" y="885825"/>
            <a:ext cx="4467225" cy="49625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Wan Ahmad WA, Benit E, Camaro C, Kedhi E, Rasoul S, Barbieri L, Lalmand J, van der Schaaf RJ, Koh TH, Hof AWv, Lee SW, Roolvink V, Brouwer MA, DeLuca G, Suryapranata H]]></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Outcome Analysis at Different Time Intervals after Randomisation]]></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2;1:e25.]]></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2.02]]></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2024-11-17T22:30:37Z</dcterms:created>
  <dcterms:modified xsi:type="dcterms:W3CDTF">2024-11-17T22:30:37Z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