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034068" ContentType="image/png"/>
  <Default Extension="358140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99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2b2bb5c561.50034068"/>
  <Relationship Id="rId3" Type="http://schemas.openxmlformats.org/officeDocument/2006/relationships/image" Target="../media/logo_673a72b2d386382.358140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57675"/>
          <a:chOff x="9525" y="9525"/>
          <a:chExt cx="9229725" cy="4257675"/>
        </a:xfrm>
      </p:grpSpPr>
      <p:pic>
        <p:nvPicPr>
          <p:cNvPr id="1" name="Main Differences Between the Asian Pacific Society of Cardiology Expert Committee Consensus Recommendations, European Society of Cardiology Guidelines and Malaysian Expert Consensus Group" descr="Main Differences Between the Asian Pacific Society of Cardiology Expert Committee Consensus Recommendations, European Society of Cardiology Guidelines and Malaysian Expert Consensus Gro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390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bdel Wareth 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in Differences Between the Asian Pacific Society of Cardiology Expert Committee Consensus Recommendations, European Society of Cardiology Guidelines and Malaysian Expert Consensus Grou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2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2024-11-17T22:48:18Z</dcterms:created>
  <dcterms:modified xsi:type="dcterms:W3CDTF">2024-11-17T22:48:18Z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