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392873" ContentType="image/png"/>
  <Default Extension="873709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8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b01abd4591.97392873"/>
  <Relationship Id="rId3" Type="http://schemas.openxmlformats.org/officeDocument/2006/relationships/image" Target="../media/logo_673a6b01bb45372.873709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14875"/>
          <a:chOff x="9525" y="9525"/>
          <a:chExt cx="9229725" cy="4714875"/>
        </a:xfrm>
      </p:grpSpPr>
      <p:pic>
        <p:nvPicPr>
          <p:cNvPr id="1" name="Description of Extended Reality Technologies" descr="Description of Extended Reality Technolog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952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loom D, Southworth MK, Silva JR, Avari Silva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scription of Extended Reality Technolog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2024-11-17T22:15:29Z</dcterms:created>
  <dcterms:modified xsi:type="dcterms:W3CDTF">2024-11-17T22:15:29Z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