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797926" ContentType="image/png"/>
  <Default Extension="286357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3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01d0283541.86797926"/>
  <Relationship Id="rId3" Type="http://schemas.openxmlformats.org/officeDocument/2006/relationships/image" Target="../media/logo_673a701d1b81552.286357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ifferentiation between Preprocedural Planning versus Intraprocedural Guidance versus Intraprocedural Navigation" descr="Differentiation between Preprocedural Planning versus Intraprocedural Guidance versus Intraprocedural Navig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57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om D, Southworth MK, Silva JR, Avari Silva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iation between Preprocedural Planning versus Intraprocedural Guidance versus Intraprocedural Navig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2024-11-17T22:37:17Z</dcterms:created>
  <dcterms:modified xsi:type="dcterms:W3CDTF">2024-11-17T22:37:17Z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