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322220" ContentType="image/png"/>
  <Default Extension="565629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9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27961b3001.20322220"/>
  <Relationship Id="rId3" Type="http://schemas.openxmlformats.org/officeDocument/2006/relationships/image" Target="../media/logo_673a72797fb2132.565629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00625"/>
          <a:chOff x="9525" y="9525"/>
          <a:chExt cx="9229725" cy="5000625"/>
        </a:xfrm>
      </p:grpSpPr>
      <p:pic>
        <p:nvPicPr>
          <p:cNvPr id="1" name="Workflow for Integrating Extended Reality for Intraprocedural Navigation" descr="Workflow for Integrating Extended Reality for Intraprocedural Navig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om D, Southworth MK, Silva JR, Avari Silva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rkflow for Integrating Extended Reality for Intraprocedural Navig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2024-11-17T22:47:21Z</dcterms:created>
  <dcterms:modified xsi:type="dcterms:W3CDTF">2024-11-17T22:47:21Z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