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353081" ContentType="image/png"/>
  <Default Extension="91338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03bda42561.56353081"/>
  <Relationship Id="rId3" Type="http://schemas.openxmlformats.org/officeDocument/2006/relationships/image" Target="../media/logo_673a703be8d9e22.91338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Use Cases for Minimally Invasive Procedures" descr="Use Cases for Minimally Invasive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Cases for Minimally Invasive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2024-11-17T22:37:47Z</dcterms:created>
  <dcterms:modified xsi:type="dcterms:W3CDTF">2024-11-17T22:37:47Z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