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353081" ContentType="image/png"/>
  <Default Extension="913389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93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03bda42561.56353081"/>
  <Relationship Id="rId3" Type="http://schemas.openxmlformats.org/officeDocument/2006/relationships/image" Target="../media/logo_673a703be8d9e22.913389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14675"/>
          <a:chOff x="9525" y="9525"/>
          <a:chExt cx="9229725" cy="3114675"/>
        </a:xfrm>
      </p:grpSpPr>
      <p:pic>
        <p:nvPicPr>
          <p:cNvPr id="1" name="Use Cases for Minimally Invasive Procedures" descr="Use Cases for Minimally Invasive Procedu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52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loom D, Southworth MK, Silva JR, Avari Silva J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se Cases for Minimally Invasive Procedu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2024-11-17T22:37:47Z</dcterms:created>
  <dcterms:modified xsi:type="dcterms:W3CDTF">2024-11-17T22:37:47Z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