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463969" ContentType="image/png"/>
  <Default Extension="000604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2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fd96dd0441.69463969"/>
  <Relationship Id="rId3" Type="http://schemas.openxmlformats.org/officeDocument/2006/relationships/image" Target="../media/logo_673a6fd98812062.000604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pplications of Medical Extended Realities in Interventional Cardiology" descr="Applications of Medical Extended Realities in Interventional Cardiolo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244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loom D, Southworth MK, Silva JR, Avari Silva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pplications of Medical Extended Realities in Interventional Cardiolo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2024-11-17T22:36:09Z</dcterms:created>
  <dcterms:modified xsi:type="dcterms:W3CDTF">2024-11-17T22:36:09Z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