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788290" ContentType="image/png"/>
  <Default Extension="628192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81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bc65d56b11.55788290"/>
  <Relationship Id="rId3" Type="http://schemas.openxmlformats.org/officeDocument/2006/relationships/image" Target="../media/logo_673a6bc677a0b42.628192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76575"/>
          <a:chOff x="9525" y="9525"/>
          <a:chExt cx="9229725" cy="3076575"/>
        </a:xfrm>
      </p:grpSpPr>
      <p:pic>
        <p:nvPicPr>
          <p:cNvPr id="1" name="Examples of Medical Extended Realities Technology Used in Witowski et al." descr="Examples of Medical Extended Realities Technology Used in Witowski et al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14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loom D, Southworth MK, Silva JR, Avari Silva J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amples of Medical Extended Realities Technology Used in Witowski et al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2024-11-17T22:18:46Z</dcterms:created>
  <dcterms:modified xsi:type="dcterms:W3CDTF">2024-11-17T22:18:46Z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