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633673" ContentType="image/png"/>
  <Default Extension="565359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7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1c0817a161.13633673"/>
  <Relationship Id="rId3" Type="http://schemas.openxmlformats.org/officeDocument/2006/relationships/image" Target="../media/logo_673a71c09239502.565359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24300"/>
          <a:chOff x="9525" y="9525"/>
          <a:chExt cx="9229725" cy="3924300"/>
        </a:xfrm>
      </p:grpSpPr>
      <p:pic>
        <p:nvPicPr>
          <p:cNvPr id="1" name="Applications of Medical Extended Realities in Cardiac Electrophysiology" descr="Applications of Medical Extended Realities in Cardiac Electrophysi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62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loom D, Southworth MK, Silva JR, Avari Silva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plications of Medical Extended Realities in Cardiac Electrophysi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2024-11-17T22:44:16Z</dcterms:created>
  <dcterms:modified xsi:type="dcterms:W3CDTF">2024-11-17T22:44:16Z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