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85029353" ContentType="image/png"/>
  <Default Extension="94721021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9826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a6c05c441f21.85029353"/>
  <Relationship Id="rId3" Type="http://schemas.openxmlformats.org/officeDocument/2006/relationships/image" Target="../media/logo_673a6c05de69362.9472102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372100"/>
          <a:chOff x="9525" y="9525"/>
          <a:chExt cx="9229725" cy="5372100"/>
        </a:xfrm>
      </p:grpSpPr>
      <p:pic>
        <p:nvPicPr>
          <p:cNvPr id="1" name="Examples of the CommandEP System (SentiAR)" descr="Examples of the CommandEP System (SentiAR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6101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Bloom D, Southworth MK, Silva JR, Avari Silva JN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Examples of the CommandEP System (SentiAR)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22;16:e22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21.28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2024-11-17T22:19:49Z</dcterms:created>
  <dcterms:modified xsi:type="dcterms:W3CDTF">2024-11-17T22:19:49Z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