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084812" ContentType="image/png"/>
  <Default Extension="28671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c4b2efb71.36084812"/>
  <Relationship Id="rId3" Type="http://schemas.openxmlformats.org/officeDocument/2006/relationships/image" Target="../media/logo_673a71c4b757b92.28671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Contemporary Risk Stratification of Acute Chest Pain" descr="Contemporary Risk Stratification of Acute Chest P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r G, Chand S, Rai D, Baibhav B, Blankstein R, Mukherjee D, Levy P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Risk Stratification of Acute Chest P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2024-11-17T22:44:20Z</dcterms:created>
  <dcterms:modified xsi:type="dcterms:W3CDTF">2024-11-17T22:44:20Z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