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692865" ContentType="image/png"/>
  <Default Extension="061872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f476666a31.37692865"/>
  <Relationship Id="rId3" Type="http://schemas.openxmlformats.org/officeDocument/2006/relationships/image" Target="../media/logo_673a6f477ebc472.061872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Clinical Decision Pathways Used to Define Risk" descr="Summary of Clinical Decision Pathways Used to Define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r G, Chand S, Rai D, Baibhav B, Blankstein R, Mukherjee D, Levy P, Gul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linical Decision Pathways Used to Define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2024-11-17T22:33:43Z</dcterms:created>
  <dcterms:modified xsi:type="dcterms:W3CDTF">2024-11-17T22:33:43Z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