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39691" ContentType="image/png"/>
  <Default Extension="27488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f1ad13631.24139691"/>
  <Relationship Id="rId3" Type="http://schemas.openxmlformats.org/officeDocument/2006/relationships/image" Target="../media/logo_673a62f1c3f7b32.27488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actors to Consider When Choosing the Right Diagnostic Test (Anatomical Versus Functional)" descr="Factors to Consider When Choosing the Right Diagnostic Test (Anatomical Versus Functional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r G, Chand S, Rai D, Baibhav B, Blankstein R, Mukherjee D, Levy P, Gul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to Consider When Choosing the Right Diagnostic Test (Anatomical Versus Functional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2024-11-17T21:41:05Z</dcterms:created>
  <dcterms:modified xsi:type="dcterms:W3CDTF">2024-11-17T21:41:05Z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