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316170" ContentType="image/png"/>
  <Default Extension="278318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5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53b7541491.34316170"/>
  <Relationship Id="rId3" Type="http://schemas.openxmlformats.org/officeDocument/2006/relationships/image" Target="../media/logo_673a653b8ebad12.278318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43300"/>
          <a:chOff x="9525" y="9525"/>
          <a:chExt cx="9229725" cy="3543300"/>
        </a:xfrm>
      </p:grpSpPr>
      <p:pic>
        <p:nvPicPr>
          <p:cNvPr id="1" name="Bidirectional Ventricular Tachycardia Degenerating to VF" descr="Bidirectional Ventricular Tachycardia Degenerating to V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2781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bas M, Miles C, Behr E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directional Ventricular Tachycardia Degenerating to V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2024-11-17T21:50:51Z</dcterms:created>
  <dcterms:modified xsi:type="dcterms:W3CDTF">2024-11-17T21:50:51Z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