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109789" ContentType="image/png"/>
  <Default Extension="479225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1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3c0d437b51.85109789"/>
  <Relationship Id="rId3" Type="http://schemas.openxmlformats.org/officeDocument/2006/relationships/image" Target="../media/logo_673a63c0e60e852.479225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ggested Care Pathway for Catecholaminergic Polymorphic Ventricular Tachycardia Index Cases" descr="Suggested Care Pathway for Catecholaminergic Polymorphic Ventricular Tachycardia Index C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09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bas M, Miles C, Behr E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ggested Care Pathway for Catecholaminergic Polymorphic Ventricular Tachycardia Index Ca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2024-11-17T21:44:32Z</dcterms:created>
  <dcterms:modified xsi:type="dcterms:W3CDTF">2024-11-17T21:44:32Z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