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854262" ContentType="image/png"/>
  <Default Extension="715042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1517222551.65854262"/>
  <Relationship Id="rId3" Type="http://schemas.openxmlformats.org/officeDocument/2006/relationships/image" Target="../media/logo_673a61518176882.715042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Publications in Journal Quartile by Registries Based upon Country Income Levels" descr="Publications in Journal Quartile by Registries Based upon Country Income Lev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u KT, Lee SWH, Selvaraj SG, Chee BL, Muhamad NA, Wan Ahmad WA, Fong AY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blications in Journal Quartile by Registries Based upon Country Income Lev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2024-11-17T21:34:09Z</dcterms:created>
  <dcterms:modified xsi:type="dcterms:W3CDTF">2024-11-17T21:34:09Z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