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2186649" ContentType="image/png"/>
  <Default Extension="0936943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68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6739092201.82186649"/>
  <Relationship Id="rId3" Type="http://schemas.openxmlformats.org/officeDocument/2006/relationships/image" Target="../media/logo_673a6673a7ecd22.0936943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05550"/>
          <a:chOff x="9525" y="9525"/>
          <a:chExt cx="9229725" cy="6305550"/>
        </a:xfrm>
      </p:grpSpPr>
      <p:pic>
        <p:nvPicPr>
          <p:cNvPr id="1" name="Outlining the Breadth and Impact of Social Determinants of Health on the Origin of Healthcare Disparities" descr="Outlining the Breadth and Impact of Social Determinants of Health on the Origin of Healthcare Disparit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14850" cy="5543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ullock-Palmer R, Bravo-Jaimes K, Mamas MA, Grines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utlining the Breadth and Impact of Social Determinants of Health on the Origin of Healthcare Disparit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2;17:e1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2024-11-17T21:56:03Z</dcterms:created>
  <dcterms:modified xsi:type="dcterms:W3CDTF">2024-11-17T21:56:03Z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