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22190" ContentType="image/png"/>
  <Default Extension="83176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09c54b251.80622190"/>
  <Relationship Id="rId3" Type="http://schemas.openxmlformats.org/officeDocument/2006/relationships/image" Target="../media/logo_673a6409d9df272.83176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A Multilevel Summary of Sex and Race Differences in Structural Heart Interventions" descr="A Multilevel Summary of Sex and Race Differences in Structural Heart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llock-Palmer R, Bravo-Jaimes K, Mamas MA, Grine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Multilevel Summary of Sex and Race Differences in Structural Heart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2024-11-17T21:45:45Z</dcterms:created>
  <dcterms:modified xsi:type="dcterms:W3CDTF">2024-11-17T21:45:45Z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