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315832" ContentType="image/png"/>
  <Default Extension="537788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3d5794bc01.36315832"/>
  <Relationship Id="rId3" Type="http://schemas.openxmlformats.org/officeDocument/2006/relationships/image" Target="../media/logo_673a63d58681c62.537788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Study Selection Process CONSORT Diagram" descr="Study Selection Process CONSORT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ik R, Mandal I, Gorog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Selection Process CONSORT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2024-11-17T21:44:53Z</dcterms:created>
  <dcterms:modified xsi:type="dcterms:W3CDTF">2024-11-17T21:44:53Z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