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6315832" ContentType="image/png"/>
  <Default Extension="5377885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61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63d5794bc01.36315832"/>
  <Relationship Id="rId3" Type="http://schemas.openxmlformats.org/officeDocument/2006/relationships/image" Target="../media/logo_673a63d58681c62.5377885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10125"/>
          <a:chOff x="9525" y="9525"/>
          <a:chExt cx="9229725" cy="4810125"/>
        </a:xfrm>
      </p:grpSpPr>
      <p:pic>
        <p:nvPicPr>
          <p:cNvPr id="1" name="Study Selection Process CONSORT Diagram" descr="Study Selection Process CONSORT Diagra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33900" cy="40481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aik R, Mandal I, Gorog D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udy Selection Process CONSORT Diagra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2;17:e2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2.0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2024-11-17T21:44:53Z</dcterms:created>
  <dcterms:modified xsi:type="dcterms:W3CDTF">2024-11-17T21:44:53Z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