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3232335" ContentType="image/png"/>
  <Default Extension="367338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6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1d32552e11.33232335"/>
  <Relationship Id="rId3" Type="http://schemas.openxmlformats.org/officeDocument/2006/relationships/image" Target="../media/logo_673a61d33321a72.367338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267200"/>
          <a:chOff x="9525" y="9525"/>
          <a:chExt cx="9229725" cy="4267200"/>
        </a:xfrm>
      </p:grpSpPr>
      <p:pic>
        <p:nvPicPr>
          <p:cNvPr id="1" name="Summary of the Out-of-hospital Cardiac Arrest Scores" descr="Summary of the Out-of-hospital Cardiac Arrest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5052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ik R, Mandal I, Gorog D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mmary of the Out-of-hospital Cardiac Arrest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2024-11-17T21:36:19Z</dcterms:created>
  <dcterms:modified xsi:type="dcterms:W3CDTF">2024-11-17T21:36:19Z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