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4601684" ContentType="image/png"/>
  <Default Extension="7601128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53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0cd1715921.04601684"/>
  <Relationship Id="rId3" Type="http://schemas.openxmlformats.org/officeDocument/2006/relationships/image" Target="../media/logo_673a60cd392af22.7601128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14925"/>
          <a:chOff x="9525" y="9525"/>
          <a:chExt cx="9229725" cy="5114925"/>
        </a:xfrm>
      </p:grpSpPr>
      <p:pic>
        <p:nvPicPr>
          <p:cNvPr id="1" name="Common Presentation of Aortic Stenosis in Older Women" descr="Common Presentation of Aortic Stenosis in Older Wom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352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ramariuc D, Bahlmann E, Gerdts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mon Presentation of Aortic Stenosis in Older Wome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2;17:e2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2024-11-17T21:31:57Z</dcterms:created>
  <dcterms:modified xsi:type="dcterms:W3CDTF">2024-11-17T21:31:57Z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