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635953" ContentType="image/png"/>
  <Default Extension="439127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7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623bb18421.40635953"/>
  <Relationship Id="rId3" Type="http://schemas.openxmlformats.org/officeDocument/2006/relationships/image" Target="../media/logo_673a6623ca00712.439127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9625"/>
          <a:chOff x="9525" y="9525"/>
          <a:chExt cx="9229725" cy="4619625"/>
        </a:xfrm>
      </p:grpSpPr>
      <p:pic>
        <p:nvPicPr>
          <p:cNvPr id="1" name="Bland Altman Plot to Compare Fractional Flow Reserve (FFR) and Coronary Angiography-based Wire-free FFR" descr="Bland Altman Plot to Compare Fractional Flow Reserve (FFR) and Coronary Angiography-based Wire-free FF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33900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havnani CD, Fong AYY, Koh KT, Pang IX, Chen LS, Ling HS, Thien LK, Khiong CB, Tan CT, Oon YY, Ho KH, Shu FEP, Said A, Cham YL, Ong T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and Altman Plot to Compare Fractional Flow Reserve (FFR) and Coronary Angiography-based Wire-free FF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2024-11-17T21:54:43Z</dcterms:created>
  <dcterms:modified xsi:type="dcterms:W3CDTF">2024-11-17T21:54:43Z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