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495804" ContentType="image/png"/>
  <Default Extension="832958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65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54bbdeb411.20495804"/>
  <Relationship Id="rId3" Type="http://schemas.openxmlformats.org/officeDocument/2006/relationships/image" Target="../media/logo_673a654bcf96952.832958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48200"/>
          <a:chOff x="9525" y="9525"/>
          <a:chExt cx="9229725" cy="4648200"/>
        </a:xfrm>
      </p:grpSpPr>
      <p:pic>
        <p:nvPicPr>
          <p:cNvPr id="1" name="Kaplan–Meier Curve to Assess the Primary Outcome" descr="Kaplan–Meier Curve to Assess the Primary Outc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552950" cy="3762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havnani CD, Fong AYY, Koh KT, Pang IX, Chen LS, Ling HS, Thien LK, Khiong CB, Tan CT, Oon YY, Ho KH, Shu FEP, Said A, Cham YL, Ong T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plan–Meier Curve to Assess the Primary Outc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2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2024-11-17T21:51:07Z</dcterms:created>
  <dcterms:modified xsi:type="dcterms:W3CDTF">2024-11-17T21:51:07Z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