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987252" ContentType="image/png"/>
  <Default Extension="194092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72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8107ddf751.39987252"/>
  <Relationship Id="rId3" Type="http://schemas.openxmlformats.org/officeDocument/2006/relationships/image" Target="../media/logo_673a681095f9162.194092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ronary CT Angiography" descr="Coronary CT Ang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19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on EJ, Ziccardi MR, Sanghvi S, Ardati A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onary CT Ang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2024-11-17T22:02:56Z</dcterms:created>
  <dcterms:modified xsi:type="dcterms:W3CDTF">2024-11-17T22:02:56Z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