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3609554" ContentType="image/png"/>
  <Default Extension="4890671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9546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6119343fb81.63609554"/>
  <Relationship Id="rId3" Type="http://schemas.openxmlformats.org/officeDocument/2006/relationships/image" Target="../media/logo_673a611939e8872.4890671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200650"/>
          <a:chOff x="9525" y="9525"/>
          <a:chExt cx="9229725" cy="5200650"/>
        </a:xfrm>
      </p:grpSpPr>
      <p:pic>
        <p:nvPicPr>
          <p:cNvPr id="1" name="Immunoglobulin Free Light Chains as Inflammatory Biomarkers of AF" descr="Immunoglobulin Free Light Chains as Inflammatory Biomarkers of A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14850" cy="44386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tsumori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Immunoglobulin Free Light Chains as Inflammatory Biomarkers of AF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2;17:e2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2.3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9">
  <a:themeElements>
    <a:clrScheme name="Theme8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2024-11-17T21:33:13Z</dcterms:created>
  <dcterms:modified xsi:type="dcterms:W3CDTF">2024-11-17T21:33:13Z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