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617154" ContentType="image/png"/>
  <Default Extension="366427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5997a2d91.01617154"/>
  <Relationship Id="rId3" Type="http://schemas.openxmlformats.org/officeDocument/2006/relationships/image" Target="../media/logo_673a6559b111132.366427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AF in a Mouse Model of Encephalomyocarditis Virus Myocarditis" descr="AF in a Mouse Model of Encephalomyocarditis Virus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sumor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 in a Mouse Model of Encephalomyocarditis Virus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2024-11-17T21:51:21Z</dcterms:created>
  <dcterms:modified xsi:type="dcterms:W3CDTF">2024-11-17T21:51:21Z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