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617154" ContentType="image/png"/>
  <Default Extension="366427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55997a2d91.01617154"/>
  <Relationship Id="rId3" Type="http://schemas.openxmlformats.org/officeDocument/2006/relationships/image" Target="../media/logo_673a6559b111132.366427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57725"/>
          <a:chOff x="9525" y="9525"/>
          <a:chExt cx="9229725" cy="4657725"/>
        </a:xfrm>
      </p:grpSpPr>
      <p:pic>
        <p:nvPicPr>
          <p:cNvPr id="1" name="AF in a Mouse Model of Encephalomyocarditis Virus Myocarditis" descr="AF in a Mouse Model of Encephalomyocarditis Virus My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895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tsumor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F in a Mouse Model of Encephalomyocarditis Virus My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2024-11-17T21:51:21Z</dcterms:created>
  <dcterms:modified xsi:type="dcterms:W3CDTF">2024-11-17T21:51:21Z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