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013375" ContentType="image/png"/>
  <Default Extension="882217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54c3657601.59013375"/>
  <Relationship Id="rId3" Type="http://schemas.openxmlformats.org/officeDocument/2006/relationships/image" Target="../media/logo_673a654c469c952.882217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67475"/>
          <a:chOff x="9525" y="9525"/>
          <a:chExt cx="9229725" cy="6467475"/>
        </a:xfrm>
      </p:grpSpPr>
      <p:pic>
        <p:nvPicPr>
          <p:cNvPr id="1" name="FLCs in Patients With Lone AF and Age-matched Normal Volunteers" descr="FLCs in Patients With Lone AF and Age-matched Normal Volunte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705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sumor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Cs in Patients With Lone AF and Age-matched Normal Volunte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2024-11-17T21:51:08Z</dcterms:created>
  <dcterms:modified xsi:type="dcterms:W3CDTF">2024-11-17T21:51:08Z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