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88475" ContentType="image/png"/>
  <Default Extension="30665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3824e9461.70888475"/>
  <Relationship Id="rId3" Type="http://schemas.openxmlformats.org/officeDocument/2006/relationships/image" Target="../media/logo_673a6538380e402.30665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Subgroups of Out-of-Hospital Cardiac Arrest Patients" descr="Subgroups of Out-of-Hospital Cardiac Arrest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c M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groups of Out-of-Hospital Cardiac Arrest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2024-11-17T21:50:48Z</dcterms:created>
  <dcterms:modified xsi:type="dcterms:W3CDTF">2024-11-17T21:50:48Z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