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725022" ContentType="image/png"/>
  <Default Extension="310086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39e0bcb31.55725022"/>
  <Relationship Id="rId3" Type="http://schemas.openxmlformats.org/officeDocument/2006/relationships/image" Target="../media/logo_673a6239e8b1032.310086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Components of a Cardiac Arrest Centre" descr="Components of a Cardiac Arrest Cent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667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Rees P, Quinn T, Vopelius-Feldt JV, Gallagher S, Mozid A, Johnson T, Gudde E, Simpson R, Glover G, Davies JR, Curzen N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onents of a Cardiac Arrest Cent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2024-11-17T21:38:01Z</dcterms:created>
  <dcterms:modified xsi:type="dcterms:W3CDTF">2024-11-17T21:38:01Z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