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744310" ContentType="image/png"/>
  <Default Extension="782460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35cdc38501.40744310"/>
  <Relationship Id="rId3" Type="http://schemas.openxmlformats.org/officeDocument/2006/relationships/image" Target="../media/logo_673a635d0528092.782460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15150"/>
          <a:chOff x="9525" y="9525"/>
          <a:chExt cx="9229725" cy="6915150"/>
        </a:xfrm>
      </p:grpSpPr>
      <p:pic>
        <p:nvPicPr>
          <p:cNvPr id="1" name="British Cardiovascular Interventional Society Out-of  Hospital Cardiac Arrest Working Group Out-of-Hospital Cardiac Arrest Algorithm" descr="British Cardiovascular Interventional Society Out-of  Hospital Cardiac Arrest Working Group Out-of-Hospital Cardiac Arrest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5924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Rees P, Quinn T, Vopelius-Feldt JV, Gallagher S, Mozid A, Johnson T, Gudde E, Simpson R, Glover G, Davies JR, Curzen N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itish Cardiovascular Interventional Society Out-of  Hospital Cardiac Arrest Working Group Out-of-Hospital Cardiac Arrest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2024-11-17T21:42:53Z</dcterms:created>
  <dcterms:modified xsi:type="dcterms:W3CDTF">2024-11-17T21:42:53Z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