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6922835" ContentType="image/png"/>
  <Default Extension="4785957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66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65950877e81.06922835"/>
  <Relationship Id="rId3" Type="http://schemas.openxmlformats.org/officeDocument/2006/relationships/image" Target="../media/logo_673a65951b3f902.4785957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43425"/>
          <a:chOff x="9525" y="9525"/>
          <a:chExt cx="9229725" cy="4543425"/>
        </a:xfrm>
      </p:grpSpPr>
      <p:pic>
        <p:nvPicPr>
          <p:cNvPr id="1" name="Minimum Standard for Initial Evaluation of the Out-of-Hospital Cardiac Arrest Patient at a Cardiac Arrest Centre" descr="Minimum Standard for Initial Evaluation of the Out-of-Hospital Cardiac Arrest Patient at a Cardiac Arrest Cent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3657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reek N, Rees P, Quinn T, Vopelius-Feldt JV, Gallagher S, Mozid A, Johnson T, Gudde E, Simpson R, Glover G, Davies JR, Curzen N, Keeble T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inimum Standard for Initial Evaluation of the Out-of-Hospital Cardiac Arrest Patient at a Cardiac Arrest Cent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2;17:e1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0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2024-11-17T21:52:21Z</dcterms:created>
  <dcterms:modified xsi:type="dcterms:W3CDTF">2024-11-17T21:52:21Z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