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859119" ContentType="image/png"/>
  <Default Extension="256942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52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0300bbc791.00859119"/>
  <Relationship Id="rId3" Type="http://schemas.openxmlformats.org/officeDocument/2006/relationships/image" Target="../media/logo_673a60301bee202.256942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43300"/>
          <a:chOff x="9525" y="9525"/>
          <a:chExt cx="9229725" cy="3543300"/>
        </a:xfrm>
      </p:grpSpPr>
      <p:pic>
        <p:nvPicPr>
          <p:cNvPr id="1" name="Minimum Standards of the Out-ofHospital Cardiac Arrest Reception Area" descr="Minimum Standards of the Out-ofHospital Cardiac Arrest Reception Are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505325" cy="2657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reek N, Rees P, Quinn T, Vopelius-Feldt JV, Gallagher S, Mozid A, Johnson T, Gudde E, Simpson R, Glover G, Davies JR, Curzen N, Keeble T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nimum Standards of the Out-ofHospital Cardiac Arrest Reception Are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2024-11-17T21:29:20Z</dcterms:created>
  <dcterms:modified xsi:type="dcterms:W3CDTF">2024-11-17T21:29:20Z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