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491577" ContentType="image/png"/>
  <Default Extension="742472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7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821f30fe81.93491577"/>
  <Relationship Id="rId3" Type="http://schemas.openxmlformats.org/officeDocument/2006/relationships/image" Target="../media/logo_673a68220feaa72.742472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The MIRACLE2 Score" descr="The MIRACLE2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Rees P, Quinn T, Vopelius-Feldt JV, Gallagher S, Mozid A, Johnson T, Gudde E, Simpson R, Glover G, Davies JR, Curzen N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IRACLE2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2024-11-17T22:03:14Z</dcterms:created>
  <dcterms:modified xsi:type="dcterms:W3CDTF">2024-11-17T22:03:14Z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