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6052567" ContentType="image/png"/>
  <Default Extension="7314745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50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5f85ccc8031.26052567"/>
  <Relationship Id="rId3" Type="http://schemas.openxmlformats.org/officeDocument/2006/relationships/image" Target="../media/logo_673a5f85ebfbc62.7314745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705475"/>
          <a:chOff x="9525" y="9525"/>
          <a:chExt cx="9229725" cy="5705475"/>
        </a:xfrm>
      </p:grpSpPr>
      <p:pic>
        <p:nvPicPr>
          <p:cNvPr id="1" name="Follow-up Recommendations for the Out-of-hospital Cardiac Arrest Patient" descr="Follow-up Recommendations for the Out-of-hospital Cardiac Arrest Pati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6667500" cy="48196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ion M, Simpson R, Johnson T, Oriolo V, Gudde E, Rees P, Quinn T, Vopelius-Feldt JV, Gallagher S, Mozid A, Curzen N, Davies JR, Swindell P, Pareek N, Keeble T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ollow-up Recommendations for the Out-of-hospital Cardiac Arrest Pati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2;17:e1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0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9">
  <a:themeElements>
    <a:clrScheme name="Theme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2024-11-17T21:26:29Z</dcterms:created>
  <dcterms:modified xsi:type="dcterms:W3CDTF">2024-11-17T21:26:29Z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