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052567" ContentType="image/png"/>
  <Default Extension="731474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f85ccc8031.26052567"/>
  <Relationship Id="rId3" Type="http://schemas.openxmlformats.org/officeDocument/2006/relationships/image" Target="../media/logo_673a5f85ebfbc62.731474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Follow-up Recommendations for the Out-of-hospital Cardiac Arrest Patient" descr="Follow-up Recommendations for the Out-of-hospital Cardiac Arrest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on M, Simpson R, Johnson T, Oriolo V, Gudde E, Rees P, Quinn T, Vopelius-Feldt JV, Gallagher S, Mozid A, Curzen N, Davies JR, Swindell P, Pareek N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low-up Recommendations for the Out-of-hospital Cardiac Arrest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2024-11-17T21:26:29Z</dcterms:created>
  <dcterms:modified xsi:type="dcterms:W3CDTF">2024-11-17T21:26:29Z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