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812780" ContentType="image/png"/>
  <Default Extension="331584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44442f3951.57812780"/>
  <Relationship Id="rId3" Type="http://schemas.openxmlformats.org/officeDocument/2006/relationships/image" Target="../media/logo_673a644453ab752.331584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91050"/>
          <a:chOff x="9525" y="9525"/>
          <a:chExt cx="9229725" cy="4591050"/>
        </a:xfrm>
      </p:grpSpPr>
      <p:pic>
        <p:nvPicPr>
          <p:cNvPr id="1" name="Time-points and Key Domains That Need to be Addressed Post-out-ofhospital Cardiac Arrest Follow-up" descr="Time-points and Key Domains That Need to be Addressed Post-out-ofhospital Cardiac Arrest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33900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on M, Simpson R, Johnson T, Oriolo V, Gudde E, Rees P, Quinn T, Vopelius-Feldt JV, Gallagher S, Mozid A, Curzen N, Davies JR, Swindell P, Pareek N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me-points and Key Domains That Need to be Addressed Post-out-ofhospital Cardiac Arrest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2024-11-17T21:46:44Z</dcterms:created>
  <dcterms:modified xsi:type="dcterms:W3CDTF">2024-11-17T21:46:44Z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