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153765" ContentType="image/png"/>
  <Default Extension="293257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253b540b11.82153765"/>
  <Relationship Id="rId3" Type="http://schemas.openxmlformats.org/officeDocument/2006/relationships/image" Target="../media/logo_673a4253c79c662.293257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Domains, Screening Tools, Personnel and Potential Onward Referrals That May Be Required in Follow-up" descr="Domains, Screening Tools, Personnel and Potential Onward Referrals That May Be Required in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on M, Simpson R, Johnson T, Oriolo V, Gudde E, Rees P, Quinn T, Vopelius-Feldt JV, Gallagher S, Mozid A, Curzen N, Davies JR, Swindell P, Pareek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mains, Screening Tools, Personnel and Potential Onward Referrals That May Be Required in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2024-11-17T19:21:55Z</dcterms:created>
  <dcterms:modified xsi:type="dcterms:W3CDTF">2024-11-17T19:21:55Z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