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56812288" ContentType="image/png"/>
  <Default Extension="65997034"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76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284bc0b991.56812288"/>
  <Relationship Id="rId3" Type="http://schemas.openxmlformats.org/officeDocument/2006/relationships/image" Target="../media/logo_673a4284d4cf132.65997034"/>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267325"/>
          <a:chOff x="9525" y="9525"/>
          <a:chExt cx="9229725" cy="5267325"/>
        </a:xfrm>
      </p:grpSpPr>
      <p:pic>
        <p:nvPicPr>
          <p:cNvPr id="1" name="Multiplanar Reconstruction of the Annulus and Aortic Root" descr="Multiplanar Reconstruction of the Annulus and Aortic Root"/>
          <p:cNvPicPr>
            <a:picLocks noChangeAspect="1"/>
          </p:cNvPicPr>
          <p:nvPr/>
        </p:nvPicPr>
        <p:blipFill>
          <a:blip r:embed="rId2"/>
          <a:stretch>
            <a:fillRect/>
          </a:stretch>
        </p:blipFill>
        <p:spPr>
          <a:xfrm>
            <a:off x="9525" y="885825"/>
            <a:ext cx="6667500" cy="43815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Grigoryan K, Demetrescu C, Kasouridis I, Abiola O, Masci PG, Oguz D, Benedetti G, Mak SM, Parwani P, Preston R, Chiribiri A, Hancock J, Patterson T, Redwood S, Prendergast B, Grapsa J]]></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Multiplanar Reconstruction of the Annulus and Aortic Root]]></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Cardiac Failure Review 2022;8:e31.]]></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cfr.2022.10]]></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2024-11-17T19:22:44Z</dcterms:created>
  <dcterms:modified xsi:type="dcterms:W3CDTF">2024-11-17T19:22:44Z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