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Default Extension="56812288" ContentType="image/png"/>
  <Default Extension="65997034" ContentType="image/png"/>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88763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image_673a4284bc0b991.56812288"/>
  <Relationship Id="rId3" Type="http://schemas.openxmlformats.org/officeDocument/2006/relationships/image" Target="../media/logo_673a4284d4cf132.65997034"/>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 y="9525"/>
          <a:ext cx="9229725" cy="5267325"/>
          <a:chOff x="9525" y="9525"/>
          <a:chExt cx="9229725" cy="5267325"/>
        </a:xfrm>
      </p:grpSpPr>
      <p:pic>
        <p:nvPicPr>
          <p:cNvPr id="1" name="Multiplanar Reconstruction of the Annulus and Aortic Root" descr="Multiplanar Reconstruction of the Annulus and Aortic Root"/>
          <p:cNvPicPr>
            <a:picLocks noChangeAspect="1"/>
          </p:cNvPicPr>
          <p:nvPr/>
        </p:nvPicPr>
        <p:blipFill>
          <a:blip r:embed="rId2"/>
          <a:stretch>
            <a:fillRect/>
          </a:stretch>
        </p:blipFill>
        <p:spPr>
          <a:xfrm>
            <a:off x="9525" y="885825"/>
            <a:ext cx="6667500" cy="4381500"/>
          </a:xfrm>
          <a:prstGeom prst="rect">
            <a:avLst/>
          </a:prstGeom>
          <a:noFill/>
        </p:spPr>
      </p:pic>
      <p:pic>
        <p:nvPicPr>
          <p:cNvPr id="2" name="logo" descr="logo"/>
          <p:cNvPicPr>
            <a:picLocks noChangeAspect="1"/>
          </p:cNvPicPr>
          <p:nvPr/>
        </p:nvPicPr>
        <p:blipFill>
          <a:blip r:embed="rId3"/>
          <a:stretch>
            <a:fillRect/>
          </a:stretch>
        </p:blipFill>
        <p:spPr>
          <a:xfrm>
            <a:off x="7467600" y="9525"/>
            <a:ext cx="1666875" cy="619125"/>
          </a:xfrm>
          <a:prstGeom prst="rect">
            <a:avLst/>
          </a:prstGeom>
          <a:noFill/>
        </p:spPr>
      </p:pic>
      <p:sp>
        <p:nvSpPr>
          <p:cNvPr id="3" name=""/>
          <p:cNvSpPr txBox="1"/>
          <p:nvPr/>
        </p:nvSpPr>
        <p:spPr>
          <a:xfrm>
            <a:off x="9525" y="9525"/>
            <a:ext cx="57150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Grigoryan K, Demetrescu C, Kasouridis I, Abiola O, Masci PG, Oguz D, Benedetti G, Mak SM, Parwani P, Preston R, Chiribiri A, Hancock J, Patterson T, Redwood S, Prendergast B, Grapsa J]]></a:t>
            </a:r>
          </a:p>
        </p:txBody>
      </p:sp>
      <p:sp>
        <p:nvSpPr>
          <p:cNvPr id="4" name=""/>
          <p:cNvSpPr txBox="1"/>
          <p:nvPr/>
        </p:nvSpPr>
        <p:spPr>
          <a:xfrm>
            <a:off x="9525" y="333375"/>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Multiplanar Reconstruction of the Annulus and Aortic Root]]></a:t>
            </a:r>
          </a:p>
        </p:txBody>
      </p:sp>
      <p:sp>
        <p:nvSpPr>
          <p:cNvPr id="5" name=""/>
          <p:cNvSpPr txBox="1"/>
          <p:nvPr/>
        </p:nvSpPr>
        <p:spPr>
          <a:xfrm>
            <a:off x="9525" y="51435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Citation: Cardiac Failure Review 2022;8:e31.]]></a:t>
            </a:r>
          </a:p>
        </p:txBody>
      </p:sp>
      <p:sp>
        <p:nvSpPr>
          <p:cNvPr id="6" name=""/>
          <p:cNvSpPr txBox="1"/>
          <p:nvPr/>
        </p:nvSpPr>
        <p:spPr>
          <a:xfrm>
            <a:off x="9525" y="68580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https://doi.org/10.15420/cfr.2022.10]]></a:t>
            </a:r>
          </a:p>
        </p:txBody>
      </p:sp>
    </p:spTree>
  </p:cSld>
  <p:clrMapOvr>
    <a:masterClrMapping/>
  </p:clrMapOvr>
</p:sld>
</file>

<file path=ppt/theme/theme1.xml><?xml version="1.0" encoding="utf-8"?>
<a:theme xmlns:a="http://schemas.openxmlformats.org/drawingml/2006/main" name="Theme97">
  <a:themeElements>
    <a:clrScheme name="Theme9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2024-11-17T19:22:44Z</dcterms:created>
  <dcterms:modified xsi:type="dcterms:W3CDTF">2024-11-17T19:22:44Z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