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64463598" ContentType="image/png"/>
  <Default Extension="72124072"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8785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a435d7b92e21.64463598"/>
  <Relationship Id="rId3" Type="http://schemas.openxmlformats.org/officeDocument/2006/relationships/image" Target="../media/logo_673a435d82c8262.72124072"/>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9963150"/>
          <a:chOff x="9525" y="9525"/>
          <a:chExt cx="9229725" cy="9963150"/>
        </a:xfrm>
      </p:grpSpPr>
      <p:pic>
        <p:nvPicPr>
          <p:cNvPr id="1" name="Multiplanar Reconstruction of the Height of the Coronary Arteries" descr="Multiplanar Reconstruction of the Height of the Coronary Arteries"/>
          <p:cNvPicPr>
            <a:picLocks noChangeAspect="1"/>
          </p:cNvPicPr>
          <p:nvPr/>
        </p:nvPicPr>
        <p:blipFill>
          <a:blip r:embed="rId2"/>
          <a:stretch>
            <a:fillRect/>
          </a:stretch>
        </p:blipFill>
        <p:spPr>
          <a:xfrm>
            <a:off x="9525" y="885825"/>
            <a:ext cx="9077325" cy="907732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Grigoryan K, Demetrescu C, Kasouridis I, Abiola O, Masci PG, Oguz D, Benedetti G, Mak SM, Parwani P, Preston R, Chiribiri A, Hancock J, Patterson T, Redwood S, Prendergast B, Grapsa J]]></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Multiplanar Reconstruction of the Height of the Coronary Arteries]]></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Cardiac Failure Review 2022;8:e31.]]></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cfr.2022.10]]></a:t>
            </a:r>
          </a:p>
        </p:txBody>
      </p:sp>
    </p:spTree>
  </p:cSld>
  <p:clrMapOvr>
    <a:masterClrMapping/>
  </p:clrMapOvr>
</p:sld>
</file>

<file path=ppt/theme/theme1.xml><?xml version="1.0" encoding="utf-8"?>
<a:theme xmlns:a="http://schemas.openxmlformats.org/drawingml/2006/main" name="Theme27">
  <a:themeElements>
    <a:clrScheme name="Theme2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2024-11-17T19:26:21Z</dcterms:created>
  <dcterms:modified xsi:type="dcterms:W3CDTF">2024-11-17T19:26:21Z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