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7178310" ContentType="image/png"/>
  <Default Extension="1738303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851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5ecd645021.37178310"/>
  <Relationship Id="rId3" Type="http://schemas.openxmlformats.org/officeDocument/2006/relationships/image" Target="../media/logo_673a45ed0194282.1738303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019800"/>
          <a:chOff x="9525" y="9525"/>
          <a:chExt cx="9229725" cy="6019800"/>
        </a:xfrm>
      </p:grpSpPr>
      <p:pic>
        <p:nvPicPr>
          <p:cNvPr id="1" name="Multiplanar Reconstruction on the Aorta and Left Peripheral Access" descr="Multiplanar Reconstruction on the Aorta and Left Peripheral Access"/>
          <p:cNvPicPr>
            <a:picLocks noChangeAspect="1"/>
          </p:cNvPicPr>
          <p:nvPr/>
        </p:nvPicPr>
        <p:blipFill>
          <a:blip r:embed="rId2"/>
          <a:stretch>
            <a:fillRect/>
          </a:stretch>
        </p:blipFill>
        <p:spPr>
          <a:xfrm>
            <a:off x="9525" y="885825"/>
            <a:ext cx="6667500" cy="51339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Grigoryan K, Demetrescu C, Kasouridis I, Abiola O, Masci PG, Oguz D, Benedetti G, Mak SM, Parwani P, Preston R, Chiribiri A, Hancock J, Patterson T, Redwood S, Prendergast B, Grapsa J]]></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Multiplanar Reconstruction on the Aorta and Left Peripheral Acces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Cardiac Failure Review 2022;8:e31.]]></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cfr.2022.10]]></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2024-11-17T19:37:17Z</dcterms:created>
  <dcterms:modified xsi:type="dcterms:W3CDTF">2024-11-17T19:37:17Z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