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10027226" ContentType="image/png"/>
  <Default Extension="68632449"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8815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44881d25971.10027226"/>
  <Relationship Id="rId3" Type="http://schemas.openxmlformats.org/officeDocument/2006/relationships/image" Target="../media/logo_673a44883225c32.68632449"/>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438650"/>
          <a:chOff x="9525" y="9525"/>
          <a:chExt cx="9229725" cy="4438650"/>
        </a:xfrm>
      </p:grpSpPr>
      <p:pic>
        <p:nvPicPr>
          <p:cNvPr id="1" name="MitraClip Implantation" descr="MitraClip Implantation"/>
          <p:cNvPicPr>
            <a:picLocks noChangeAspect="1"/>
          </p:cNvPicPr>
          <p:nvPr/>
        </p:nvPicPr>
        <p:blipFill>
          <a:blip r:embed="rId2"/>
          <a:stretch>
            <a:fillRect/>
          </a:stretch>
        </p:blipFill>
        <p:spPr>
          <a:xfrm>
            <a:off x="9525" y="885825"/>
            <a:ext cx="6667500" cy="355282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Grigoryan K, Demetrescu C, Kasouridis I, Abiola O, Masci PG, Oguz D, Benedetti G, Mak SM, Parwani P, Preston R, Chiribiri A, Hancock J, Patterson T, Redwood S, Prendergast B, Grapsa J]]></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MitraClip Implantation]]></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Cardiac Failure Review 2022;8:e31.]]></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cfr.2022.10]]></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2024-11-17T19:31:20Z</dcterms:created>
  <dcterms:modified xsi:type="dcterms:W3CDTF">2024-11-17T19:31:20Z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