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248699" ContentType="image/png"/>
  <Default Extension="418388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3b58ed2d21.61248699"/>
  <Relationship Id="rId3" Type="http://schemas.openxmlformats.org/officeDocument/2006/relationships/image" Target="../media/logo_673a43b59e36182.418388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24350"/>
          <a:chOff x="9525" y="9525"/>
          <a:chExt cx="9229725" cy="4324350"/>
        </a:xfrm>
      </p:grpSpPr>
      <p:pic>
        <p:nvPicPr>
          <p:cNvPr id="1" name="Mechanisms and Inter-relationship of Heart Failure With Preserved Ejection Fraction and AF" descr="Mechanisms and Inter-relationship of Heart Failure With Preserved Ejection Fraction and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3562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Țica O, Khamboo W, Kotech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and Inter-relationship of Heart Failure With Preserved Ejection Fraction and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2024-11-17T19:27:49Z</dcterms:created>
  <dcterms:modified xsi:type="dcterms:W3CDTF">2024-11-17T19:27:49Z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