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1225250" ContentType="image/png"/>
  <Default Extension="3516879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90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47fcecb1451.51225250"/>
  <Relationship Id="rId3" Type="http://schemas.openxmlformats.org/officeDocument/2006/relationships/image" Target="../media/logo_673a47fd05c0d62.3516879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All-cause Mortality in Patients with Heart Failure With Preserved Ejection Fraction and AF" descr="All-cause Mortality in Patients with Heart Failure With Preserved Ejection Fraction and A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3529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Țica O, Khamboo W, Kotecha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l-cause Mortality in Patients with Heart Failure With Preserved Ejection Fraction and A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3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0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2024-11-17T19:46:05Z</dcterms:created>
  <dcterms:modified xsi:type="dcterms:W3CDTF">2024-11-17T19:46:05Z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